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16"/>
  </p:notesMasterIdLst>
  <p:handoutMasterIdLst>
    <p:handoutMasterId r:id="rId17"/>
  </p:handoutMasterIdLst>
  <p:sldIdLst>
    <p:sldId id="2147479540" r:id="rId5"/>
    <p:sldId id="2147479592" r:id="rId6"/>
    <p:sldId id="2147479593" r:id="rId7"/>
    <p:sldId id="2147479589" r:id="rId8"/>
    <p:sldId id="2147479590" r:id="rId9"/>
    <p:sldId id="2147479597" r:id="rId10"/>
    <p:sldId id="2147479591" r:id="rId11"/>
    <p:sldId id="2147479595" r:id="rId12"/>
    <p:sldId id="2147479594" r:id="rId13"/>
    <p:sldId id="2147479596" r:id="rId14"/>
    <p:sldId id="2147479528" r:id="rId15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Segoe Sans Text" pitchFamily="2" charset="0"/>
      <p:regular r:id="rId22"/>
      <p:bold r:id="rId23"/>
    </p:embeddedFont>
    <p:embeddedFont>
      <p:font typeface="Segoe Sans Text Semibold" pitchFamily="2" charset="0"/>
      <p:regular r:id="rId24"/>
      <p:bold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64C"/>
    <a:srgbClr val="C03BC4"/>
    <a:srgbClr val="E8E6DF"/>
    <a:srgbClr val="F4F3F5"/>
    <a:srgbClr val="0078D4"/>
    <a:srgbClr val="F0F0F0"/>
    <a:srgbClr val="8C8279"/>
    <a:srgbClr val="FFB900"/>
    <a:srgbClr val="091F2C"/>
    <a:srgbClr val="2A4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6328" autoAdjust="0"/>
  </p:normalViewPr>
  <p:slideViewPr>
    <p:cSldViewPr snapToGrid="0">
      <p:cViewPr varScale="1">
        <p:scale>
          <a:sx n="113" d="100"/>
          <a:sy n="113" d="100"/>
        </p:scale>
        <p:origin x="48" y="285"/>
      </p:cViewPr>
      <p:guideLst/>
    </p:cSldViewPr>
  </p:slideViewPr>
  <p:outlineViewPr>
    <p:cViewPr>
      <p:scale>
        <a:sx n="33" d="100"/>
        <a:sy n="33" d="100"/>
      </p:scale>
      <p:origin x="0" y="-233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066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CE636-2224-494B-BA71-FDA52DB2098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D3F531-1A64-442C-B5A0-4C27CAE008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way to group Azure resources and manage them as a cohesive unit</a:t>
          </a:r>
        </a:p>
      </dgm:t>
    </dgm:pt>
    <dgm:pt modelId="{5F297B87-BCCC-4262-AB3C-16354C97FA89}" type="parTrans" cxnId="{FB200580-10DC-486F-A833-87F7E13626E7}">
      <dgm:prSet/>
      <dgm:spPr/>
      <dgm:t>
        <a:bodyPr/>
        <a:lstStyle/>
        <a:p>
          <a:endParaRPr lang="en-US"/>
        </a:p>
      </dgm:t>
    </dgm:pt>
    <dgm:pt modelId="{8D877F3C-5D78-4919-B6DF-E173D8850056}" type="sibTrans" cxnId="{FB200580-10DC-486F-A833-87F7E13626E7}">
      <dgm:prSet/>
      <dgm:spPr/>
      <dgm:t>
        <a:bodyPr/>
        <a:lstStyle/>
        <a:p>
          <a:endParaRPr lang="en-US"/>
        </a:p>
      </dgm:t>
    </dgm:pt>
    <dgm:pt modelId="{1FB86E4B-DFBD-49EF-894B-DFEA526D36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Similar concept to Terraform state files</a:t>
          </a:r>
        </a:p>
      </dgm:t>
    </dgm:pt>
    <dgm:pt modelId="{5005475B-53D1-4D9A-AED0-FB88E56DA501}" type="parTrans" cxnId="{2AD88462-32C5-4880-98A9-DEF70481CD48}">
      <dgm:prSet/>
      <dgm:spPr/>
      <dgm:t>
        <a:bodyPr/>
        <a:lstStyle/>
        <a:p>
          <a:endParaRPr lang="en-US"/>
        </a:p>
      </dgm:t>
    </dgm:pt>
    <dgm:pt modelId="{1C0A36D3-B0B9-4088-ACBC-09815CB88A8E}" type="sibTrans" cxnId="{2AD88462-32C5-4880-98A9-DEF70481CD48}">
      <dgm:prSet/>
      <dgm:spPr/>
      <dgm:t>
        <a:bodyPr/>
        <a:lstStyle/>
        <a:p>
          <a:endParaRPr lang="en-US"/>
        </a:p>
      </dgm:t>
    </dgm:pt>
    <dgm:pt modelId="{41D237EF-FE8A-4418-B59A-5096E341EE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Rules for what happens when resources are removed from Stack</a:t>
          </a:r>
        </a:p>
      </dgm:t>
    </dgm:pt>
    <dgm:pt modelId="{DB23DE3B-FB5F-4058-A3F0-C4FD1DC3B2F6}" type="parTrans" cxnId="{E80DD9AA-1481-4530-B135-9CE52B684DEC}">
      <dgm:prSet/>
      <dgm:spPr/>
      <dgm:t>
        <a:bodyPr/>
        <a:lstStyle/>
        <a:p>
          <a:endParaRPr lang="en-US"/>
        </a:p>
      </dgm:t>
    </dgm:pt>
    <dgm:pt modelId="{DBD333F2-FB7E-4406-9555-BF1DFBE37E54}" type="sibTrans" cxnId="{E80DD9AA-1481-4530-B135-9CE52B684DEC}">
      <dgm:prSet/>
      <dgm:spPr/>
      <dgm:t>
        <a:bodyPr/>
        <a:lstStyle/>
        <a:p>
          <a:endParaRPr lang="en-US"/>
        </a:p>
      </dgm:t>
    </dgm:pt>
    <dgm:pt modelId="{50CF4AB7-819B-469F-AD31-20440F4522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Scope: </a:t>
          </a:r>
          <a:r>
            <a:rPr lang="en-US" b="1" dirty="0"/>
            <a:t>RG</a:t>
          </a:r>
          <a:r>
            <a:rPr lang="en-US" dirty="0"/>
            <a:t>, </a:t>
          </a:r>
          <a:r>
            <a:rPr lang="en-US" b="1" dirty="0"/>
            <a:t>Subscription </a:t>
          </a:r>
          <a:r>
            <a:rPr lang="en-US" dirty="0"/>
            <a:t>or </a:t>
          </a:r>
          <a:r>
            <a:rPr lang="en-US" b="1" dirty="0"/>
            <a:t>Management Group</a:t>
          </a:r>
        </a:p>
      </dgm:t>
    </dgm:pt>
    <dgm:pt modelId="{0BC334E0-1E30-4F81-9F21-15666F89B300}" type="parTrans" cxnId="{A737930B-05FF-4426-9579-149DC6037B88}">
      <dgm:prSet/>
      <dgm:spPr/>
      <dgm:t>
        <a:bodyPr/>
        <a:lstStyle/>
        <a:p>
          <a:endParaRPr lang="en-US"/>
        </a:p>
      </dgm:t>
    </dgm:pt>
    <dgm:pt modelId="{1E725C66-4F31-4132-BBDF-756E783F86EA}" type="sibTrans" cxnId="{A737930B-05FF-4426-9579-149DC6037B88}">
      <dgm:prSet/>
      <dgm:spPr/>
      <dgm:t>
        <a:bodyPr/>
        <a:lstStyle/>
        <a:p>
          <a:endParaRPr lang="en-US"/>
        </a:p>
      </dgm:t>
    </dgm:pt>
    <dgm:pt modelId="{B05B81BB-004C-4546-9512-FCC5D982F7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Managed resources can belong to different scope</a:t>
          </a:r>
        </a:p>
      </dgm:t>
    </dgm:pt>
    <dgm:pt modelId="{5CDDB31A-D52E-4E76-B5EB-2A044AEAF753}" type="parTrans" cxnId="{E0E90295-F310-4052-8C25-F3707E3D9420}">
      <dgm:prSet/>
      <dgm:spPr/>
      <dgm:t>
        <a:bodyPr/>
        <a:lstStyle/>
        <a:p>
          <a:endParaRPr lang="en-US"/>
        </a:p>
      </dgm:t>
    </dgm:pt>
    <dgm:pt modelId="{8446F045-ADAD-4255-90B6-D07EAAB3B93D}" type="sibTrans" cxnId="{E0E90295-F310-4052-8C25-F3707E3D9420}">
      <dgm:prSet/>
      <dgm:spPr/>
      <dgm:t>
        <a:bodyPr/>
        <a:lstStyle/>
        <a:p>
          <a:endParaRPr lang="en-US"/>
        </a:p>
      </dgm:t>
    </dgm:pt>
    <dgm:pt modelId="{8598ED9C-26D9-4D5C-8BAB-DD101AA54C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Can deny deletion of resource or specific actions</a:t>
          </a:r>
        </a:p>
      </dgm:t>
    </dgm:pt>
    <dgm:pt modelId="{9BB75FB9-D5DE-4786-8C2B-E782DC2355F1}" type="parTrans" cxnId="{B19B14D3-C5E8-465F-AE38-7F896B785D09}">
      <dgm:prSet/>
      <dgm:spPr/>
      <dgm:t>
        <a:bodyPr/>
        <a:lstStyle/>
        <a:p>
          <a:endParaRPr lang="en-SE"/>
        </a:p>
      </dgm:t>
    </dgm:pt>
    <dgm:pt modelId="{BB44A7DA-9924-4B46-9F65-286DC4DF82B3}" type="sibTrans" cxnId="{B19B14D3-C5E8-465F-AE38-7F896B785D09}">
      <dgm:prSet/>
      <dgm:spPr/>
      <dgm:t>
        <a:bodyPr/>
        <a:lstStyle/>
        <a:p>
          <a:endParaRPr lang="en-SE"/>
        </a:p>
      </dgm:t>
    </dgm:pt>
    <dgm:pt modelId="{5424FC3D-7CCA-4072-A4B4-2ADD653F8B0D}" type="pres">
      <dgm:prSet presAssocID="{C85CE636-2224-494B-BA71-FDA52DB2098D}" presName="root" presStyleCnt="0">
        <dgm:presLayoutVars>
          <dgm:dir/>
          <dgm:resizeHandles val="exact"/>
        </dgm:presLayoutVars>
      </dgm:prSet>
      <dgm:spPr/>
    </dgm:pt>
    <dgm:pt modelId="{80348E91-95B2-47CD-820F-AC8D88EB9E31}" type="pres">
      <dgm:prSet presAssocID="{29D3F531-1A64-442C-B5A0-4C27CAE008EB}" presName="compNode" presStyleCnt="0"/>
      <dgm:spPr/>
    </dgm:pt>
    <dgm:pt modelId="{4DE2521F-EE4F-4605-87F9-3132B87E4BA0}" type="pres">
      <dgm:prSet presAssocID="{29D3F531-1A64-442C-B5A0-4C27CAE008EB}" presName="bgRect" presStyleLbl="bgShp" presStyleIdx="0" presStyleCnt="5"/>
      <dgm:spPr/>
    </dgm:pt>
    <dgm:pt modelId="{50938E4D-7365-42A3-8A7E-D5B4D1440AA5}" type="pres">
      <dgm:prSet presAssocID="{29D3F531-1A64-442C-B5A0-4C27CAE008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91E7455-1667-4B66-A2CB-9575E64ADD3C}" type="pres">
      <dgm:prSet presAssocID="{29D3F531-1A64-442C-B5A0-4C27CAE008EB}" presName="spaceRect" presStyleCnt="0"/>
      <dgm:spPr/>
    </dgm:pt>
    <dgm:pt modelId="{030C3B3E-6A0B-446D-B7F1-0C62DCEA2D34}" type="pres">
      <dgm:prSet presAssocID="{29D3F531-1A64-442C-B5A0-4C27CAE008EB}" presName="parTx" presStyleLbl="revTx" presStyleIdx="0" presStyleCnt="6">
        <dgm:presLayoutVars>
          <dgm:chMax val="0"/>
          <dgm:chPref val="0"/>
        </dgm:presLayoutVars>
      </dgm:prSet>
      <dgm:spPr/>
    </dgm:pt>
    <dgm:pt modelId="{45AE12B1-DBA4-4E0B-B339-1AC2237F1F77}" type="pres">
      <dgm:prSet presAssocID="{8D877F3C-5D78-4919-B6DF-E173D8850056}" presName="sibTrans" presStyleCnt="0"/>
      <dgm:spPr/>
    </dgm:pt>
    <dgm:pt modelId="{3CFB7D76-F4F7-428B-B71C-0ED918AE3E43}" type="pres">
      <dgm:prSet presAssocID="{1FB86E4B-DFBD-49EF-894B-DFEA526D36C3}" presName="compNode" presStyleCnt="0"/>
      <dgm:spPr/>
    </dgm:pt>
    <dgm:pt modelId="{A9381F99-9036-412F-A9D1-B764F0484FFA}" type="pres">
      <dgm:prSet presAssocID="{1FB86E4B-DFBD-49EF-894B-DFEA526D36C3}" presName="bgRect" presStyleLbl="bgShp" presStyleIdx="1" presStyleCnt="5"/>
      <dgm:spPr/>
    </dgm:pt>
    <dgm:pt modelId="{08480FEE-222A-4F3B-96F9-86E1E9460305}" type="pres">
      <dgm:prSet presAssocID="{1FB86E4B-DFBD-49EF-894B-DFEA526D36C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19F09C2-3015-42BF-829E-241A663FBFD9}" type="pres">
      <dgm:prSet presAssocID="{1FB86E4B-DFBD-49EF-894B-DFEA526D36C3}" presName="spaceRect" presStyleCnt="0"/>
      <dgm:spPr/>
    </dgm:pt>
    <dgm:pt modelId="{97018C65-1DB7-465B-8BE9-CAF77F354756}" type="pres">
      <dgm:prSet presAssocID="{1FB86E4B-DFBD-49EF-894B-DFEA526D36C3}" presName="parTx" presStyleLbl="revTx" presStyleIdx="1" presStyleCnt="6">
        <dgm:presLayoutVars>
          <dgm:chMax val="0"/>
          <dgm:chPref val="0"/>
        </dgm:presLayoutVars>
      </dgm:prSet>
      <dgm:spPr/>
    </dgm:pt>
    <dgm:pt modelId="{C23637BC-E445-4312-8866-9E606F595DC4}" type="pres">
      <dgm:prSet presAssocID="{1C0A36D3-B0B9-4088-ACBC-09815CB88A8E}" presName="sibTrans" presStyleCnt="0"/>
      <dgm:spPr/>
    </dgm:pt>
    <dgm:pt modelId="{F222D5DB-02B8-4680-956B-3FA453135213}" type="pres">
      <dgm:prSet presAssocID="{41D237EF-FE8A-4418-B59A-5096E341EE6B}" presName="compNode" presStyleCnt="0"/>
      <dgm:spPr/>
    </dgm:pt>
    <dgm:pt modelId="{8D07D768-3495-4DD3-A17F-CB8503851A46}" type="pres">
      <dgm:prSet presAssocID="{41D237EF-FE8A-4418-B59A-5096E341EE6B}" presName="bgRect" presStyleLbl="bgShp" presStyleIdx="2" presStyleCnt="5"/>
      <dgm:spPr/>
    </dgm:pt>
    <dgm:pt modelId="{7AE60E4C-A206-465E-B513-9069999525FD}" type="pres">
      <dgm:prSet presAssocID="{41D237EF-FE8A-4418-B59A-5096E341EE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44584A-E074-4928-BFC8-D211526DF83D}" type="pres">
      <dgm:prSet presAssocID="{41D237EF-FE8A-4418-B59A-5096E341EE6B}" presName="spaceRect" presStyleCnt="0"/>
      <dgm:spPr/>
    </dgm:pt>
    <dgm:pt modelId="{CD113CCE-0AFF-47FA-9DAD-30FBF27C1067}" type="pres">
      <dgm:prSet presAssocID="{41D237EF-FE8A-4418-B59A-5096E341EE6B}" presName="parTx" presStyleLbl="revTx" presStyleIdx="2" presStyleCnt="6">
        <dgm:presLayoutVars>
          <dgm:chMax val="0"/>
          <dgm:chPref val="0"/>
        </dgm:presLayoutVars>
      </dgm:prSet>
      <dgm:spPr/>
    </dgm:pt>
    <dgm:pt modelId="{C06C7CA1-2425-4ED4-936C-26879E346237}" type="pres">
      <dgm:prSet presAssocID="{DBD333F2-FB7E-4406-9555-BF1DFBE37E54}" presName="sibTrans" presStyleCnt="0"/>
      <dgm:spPr/>
    </dgm:pt>
    <dgm:pt modelId="{2ADC80AA-DC10-40DD-AC67-EF9495197C5E}" type="pres">
      <dgm:prSet presAssocID="{8598ED9C-26D9-4D5C-8BAB-DD101AA54CE8}" presName="compNode" presStyleCnt="0"/>
      <dgm:spPr/>
    </dgm:pt>
    <dgm:pt modelId="{12240192-A8EB-4D9F-8BE3-7170E2844779}" type="pres">
      <dgm:prSet presAssocID="{8598ED9C-26D9-4D5C-8BAB-DD101AA54CE8}" presName="bgRect" presStyleLbl="bgShp" presStyleIdx="3" presStyleCnt="5"/>
      <dgm:spPr/>
    </dgm:pt>
    <dgm:pt modelId="{61D133A5-B19A-4C42-9BA9-A4F49A56037B}" type="pres">
      <dgm:prSet presAssocID="{8598ED9C-26D9-4D5C-8BAB-DD101AA54CE8}" presName="iconRect" presStyleLbl="node1" presStyleIdx="3" presStyleCnt="5"/>
      <dgm:spPr/>
    </dgm:pt>
    <dgm:pt modelId="{F7798213-A359-46D4-ABAB-3210691D8441}" type="pres">
      <dgm:prSet presAssocID="{8598ED9C-26D9-4D5C-8BAB-DD101AA54CE8}" presName="spaceRect" presStyleCnt="0"/>
      <dgm:spPr/>
    </dgm:pt>
    <dgm:pt modelId="{E6C2B9FC-A7D9-4ED6-88C6-708475FC4156}" type="pres">
      <dgm:prSet presAssocID="{8598ED9C-26D9-4D5C-8BAB-DD101AA54CE8}" presName="parTx" presStyleLbl="revTx" presStyleIdx="3" presStyleCnt="6">
        <dgm:presLayoutVars>
          <dgm:chMax val="0"/>
          <dgm:chPref val="0"/>
        </dgm:presLayoutVars>
      </dgm:prSet>
      <dgm:spPr/>
    </dgm:pt>
    <dgm:pt modelId="{DCD83EDB-E174-45B5-8025-A8DD22FCF0FE}" type="pres">
      <dgm:prSet presAssocID="{BB44A7DA-9924-4B46-9F65-286DC4DF82B3}" presName="sibTrans" presStyleCnt="0"/>
      <dgm:spPr/>
    </dgm:pt>
    <dgm:pt modelId="{4A87E7E9-CA58-46CE-91DA-6C9D5210CC23}" type="pres">
      <dgm:prSet presAssocID="{50CF4AB7-819B-469F-AD31-20440F452284}" presName="compNode" presStyleCnt="0"/>
      <dgm:spPr/>
    </dgm:pt>
    <dgm:pt modelId="{C09B46E6-1704-4B16-984D-C7A197099FAD}" type="pres">
      <dgm:prSet presAssocID="{50CF4AB7-819B-469F-AD31-20440F452284}" presName="bgRect" presStyleLbl="bgShp" presStyleIdx="4" presStyleCnt="5"/>
      <dgm:spPr/>
    </dgm:pt>
    <dgm:pt modelId="{9D174BD5-C17B-4E6F-AB46-9DF8D8B1E0AE}" type="pres">
      <dgm:prSet presAssocID="{50CF4AB7-819B-469F-AD31-20440F452284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7A36618-080D-47BC-ADB6-58A84E4FB716}" type="pres">
      <dgm:prSet presAssocID="{50CF4AB7-819B-469F-AD31-20440F452284}" presName="spaceRect" presStyleCnt="0"/>
      <dgm:spPr/>
    </dgm:pt>
    <dgm:pt modelId="{99E3B4A5-39A6-4D7C-9154-49322243DCE8}" type="pres">
      <dgm:prSet presAssocID="{50CF4AB7-819B-469F-AD31-20440F452284}" presName="parTx" presStyleLbl="revTx" presStyleIdx="4" presStyleCnt="6">
        <dgm:presLayoutVars>
          <dgm:chMax val="0"/>
          <dgm:chPref val="0"/>
        </dgm:presLayoutVars>
      </dgm:prSet>
      <dgm:spPr/>
    </dgm:pt>
    <dgm:pt modelId="{D4726724-FAB9-4CD8-BE33-ED2A76C576C3}" type="pres">
      <dgm:prSet presAssocID="{50CF4AB7-819B-469F-AD31-20440F452284}" presName="desTx" presStyleLbl="revTx" presStyleIdx="5" presStyleCnt="6">
        <dgm:presLayoutVars/>
      </dgm:prSet>
      <dgm:spPr/>
    </dgm:pt>
  </dgm:ptLst>
  <dgm:cxnLst>
    <dgm:cxn modelId="{A737930B-05FF-4426-9579-149DC6037B88}" srcId="{C85CE636-2224-494B-BA71-FDA52DB2098D}" destId="{50CF4AB7-819B-469F-AD31-20440F452284}" srcOrd="4" destOrd="0" parTransId="{0BC334E0-1E30-4F81-9F21-15666F89B300}" sibTransId="{1E725C66-4F31-4132-BBDF-756E783F86EA}"/>
    <dgm:cxn modelId="{B353C840-F86A-4554-A756-85AA874714D3}" type="presOf" srcId="{8598ED9C-26D9-4D5C-8BAB-DD101AA54CE8}" destId="{E6C2B9FC-A7D9-4ED6-88C6-708475FC4156}" srcOrd="0" destOrd="0" presId="urn:microsoft.com/office/officeart/2018/2/layout/IconVerticalSolidList"/>
    <dgm:cxn modelId="{2AD88462-32C5-4880-98A9-DEF70481CD48}" srcId="{C85CE636-2224-494B-BA71-FDA52DB2098D}" destId="{1FB86E4B-DFBD-49EF-894B-DFEA526D36C3}" srcOrd="1" destOrd="0" parTransId="{5005475B-53D1-4D9A-AED0-FB88E56DA501}" sibTransId="{1C0A36D3-B0B9-4088-ACBC-09815CB88A8E}"/>
    <dgm:cxn modelId="{1BB7F646-B7F7-4787-9C68-27DA03449580}" type="presOf" srcId="{50CF4AB7-819B-469F-AD31-20440F452284}" destId="{99E3B4A5-39A6-4D7C-9154-49322243DCE8}" srcOrd="0" destOrd="0" presId="urn:microsoft.com/office/officeart/2018/2/layout/IconVerticalSolidList"/>
    <dgm:cxn modelId="{5B27C849-1244-41ED-9EE9-41B0773F41DF}" type="presOf" srcId="{C85CE636-2224-494B-BA71-FDA52DB2098D}" destId="{5424FC3D-7CCA-4072-A4B4-2ADD653F8B0D}" srcOrd="0" destOrd="0" presId="urn:microsoft.com/office/officeart/2018/2/layout/IconVerticalSolidList"/>
    <dgm:cxn modelId="{DFE2FB4B-E2D3-4E6E-A76B-55FAAFF357D7}" type="presOf" srcId="{B05B81BB-004C-4546-9512-FCC5D982F7F9}" destId="{D4726724-FAB9-4CD8-BE33-ED2A76C576C3}" srcOrd="0" destOrd="0" presId="urn:microsoft.com/office/officeart/2018/2/layout/IconVerticalSolidList"/>
    <dgm:cxn modelId="{430A196E-F793-48E2-B940-F5B82CAFF71C}" type="presOf" srcId="{29D3F531-1A64-442C-B5A0-4C27CAE008EB}" destId="{030C3B3E-6A0B-446D-B7F1-0C62DCEA2D34}" srcOrd="0" destOrd="0" presId="urn:microsoft.com/office/officeart/2018/2/layout/IconVerticalSolidList"/>
    <dgm:cxn modelId="{FB200580-10DC-486F-A833-87F7E13626E7}" srcId="{C85CE636-2224-494B-BA71-FDA52DB2098D}" destId="{29D3F531-1A64-442C-B5A0-4C27CAE008EB}" srcOrd="0" destOrd="0" parTransId="{5F297B87-BCCC-4262-AB3C-16354C97FA89}" sibTransId="{8D877F3C-5D78-4919-B6DF-E173D8850056}"/>
    <dgm:cxn modelId="{E0E90295-F310-4052-8C25-F3707E3D9420}" srcId="{50CF4AB7-819B-469F-AD31-20440F452284}" destId="{B05B81BB-004C-4546-9512-FCC5D982F7F9}" srcOrd="0" destOrd="0" parTransId="{5CDDB31A-D52E-4E76-B5EB-2A044AEAF753}" sibTransId="{8446F045-ADAD-4255-90B6-D07EAAB3B93D}"/>
    <dgm:cxn modelId="{BAEFE596-9494-45F3-A1C2-96AD2DC11724}" type="presOf" srcId="{1FB86E4B-DFBD-49EF-894B-DFEA526D36C3}" destId="{97018C65-1DB7-465B-8BE9-CAF77F354756}" srcOrd="0" destOrd="0" presId="urn:microsoft.com/office/officeart/2018/2/layout/IconVerticalSolidList"/>
    <dgm:cxn modelId="{E80DD9AA-1481-4530-B135-9CE52B684DEC}" srcId="{C85CE636-2224-494B-BA71-FDA52DB2098D}" destId="{41D237EF-FE8A-4418-B59A-5096E341EE6B}" srcOrd="2" destOrd="0" parTransId="{DB23DE3B-FB5F-4058-A3F0-C4FD1DC3B2F6}" sibTransId="{DBD333F2-FB7E-4406-9555-BF1DFBE37E54}"/>
    <dgm:cxn modelId="{B19B14D3-C5E8-465F-AE38-7F896B785D09}" srcId="{C85CE636-2224-494B-BA71-FDA52DB2098D}" destId="{8598ED9C-26D9-4D5C-8BAB-DD101AA54CE8}" srcOrd="3" destOrd="0" parTransId="{9BB75FB9-D5DE-4786-8C2B-E782DC2355F1}" sibTransId="{BB44A7DA-9924-4B46-9F65-286DC4DF82B3}"/>
    <dgm:cxn modelId="{403E09E7-2886-4EB3-8F41-9261DFB0E67D}" type="presOf" srcId="{41D237EF-FE8A-4418-B59A-5096E341EE6B}" destId="{CD113CCE-0AFF-47FA-9DAD-30FBF27C1067}" srcOrd="0" destOrd="0" presId="urn:microsoft.com/office/officeart/2018/2/layout/IconVerticalSolidList"/>
    <dgm:cxn modelId="{D4B10C43-CC41-45C4-9E46-B36F7553FC2F}" type="presParOf" srcId="{5424FC3D-7CCA-4072-A4B4-2ADD653F8B0D}" destId="{80348E91-95B2-47CD-820F-AC8D88EB9E31}" srcOrd="0" destOrd="0" presId="urn:microsoft.com/office/officeart/2018/2/layout/IconVerticalSolidList"/>
    <dgm:cxn modelId="{8C072263-C4DB-47E8-90AC-2931EC7666E0}" type="presParOf" srcId="{80348E91-95B2-47CD-820F-AC8D88EB9E31}" destId="{4DE2521F-EE4F-4605-87F9-3132B87E4BA0}" srcOrd="0" destOrd="0" presId="urn:microsoft.com/office/officeart/2018/2/layout/IconVerticalSolidList"/>
    <dgm:cxn modelId="{BD1B4897-B43D-42BA-8EE0-2FFB25172F3E}" type="presParOf" srcId="{80348E91-95B2-47CD-820F-AC8D88EB9E31}" destId="{50938E4D-7365-42A3-8A7E-D5B4D1440AA5}" srcOrd="1" destOrd="0" presId="urn:microsoft.com/office/officeart/2018/2/layout/IconVerticalSolidList"/>
    <dgm:cxn modelId="{1A358CA4-7800-44D3-BD0F-DAA66FD91055}" type="presParOf" srcId="{80348E91-95B2-47CD-820F-AC8D88EB9E31}" destId="{091E7455-1667-4B66-A2CB-9575E64ADD3C}" srcOrd="2" destOrd="0" presId="urn:microsoft.com/office/officeart/2018/2/layout/IconVerticalSolidList"/>
    <dgm:cxn modelId="{3E40C6E0-1E33-436C-A0CE-1E5DD7938CF7}" type="presParOf" srcId="{80348E91-95B2-47CD-820F-AC8D88EB9E31}" destId="{030C3B3E-6A0B-446D-B7F1-0C62DCEA2D34}" srcOrd="3" destOrd="0" presId="urn:microsoft.com/office/officeart/2018/2/layout/IconVerticalSolidList"/>
    <dgm:cxn modelId="{85BEDE66-BE7D-449C-9846-44E7E20D39F4}" type="presParOf" srcId="{5424FC3D-7CCA-4072-A4B4-2ADD653F8B0D}" destId="{45AE12B1-DBA4-4E0B-B339-1AC2237F1F77}" srcOrd="1" destOrd="0" presId="urn:microsoft.com/office/officeart/2018/2/layout/IconVerticalSolidList"/>
    <dgm:cxn modelId="{9C840D7B-8E8E-42CC-84E2-1127BCBE42D0}" type="presParOf" srcId="{5424FC3D-7CCA-4072-A4B4-2ADD653F8B0D}" destId="{3CFB7D76-F4F7-428B-B71C-0ED918AE3E43}" srcOrd="2" destOrd="0" presId="urn:microsoft.com/office/officeart/2018/2/layout/IconVerticalSolidList"/>
    <dgm:cxn modelId="{12139D15-ED0E-4B39-A16A-D03F464B3654}" type="presParOf" srcId="{3CFB7D76-F4F7-428B-B71C-0ED918AE3E43}" destId="{A9381F99-9036-412F-A9D1-B764F0484FFA}" srcOrd="0" destOrd="0" presId="urn:microsoft.com/office/officeart/2018/2/layout/IconVerticalSolidList"/>
    <dgm:cxn modelId="{82BD870A-F554-4455-95BC-66DEFBB0C2DF}" type="presParOf" srcId="{3CFB7D76-F4F7-428B-B71C-0ED918AE3E43}" destId="{08480FEE-222A-4F3B-96F9-86E1E9460305}" srcOrd="1" destOrd="0" presId="urn:microsoft.com/office/officeart/2018/2/layout/IconVerticalSolidList"/>
    <dgm:cxn modelId="{5BCB7197-CF1B-4DAE-96FD-FC8AF6DE7A75}" type="presParOf" srcId="{3CFB7D76-F4F7-428B-B71C-0ED918AE3E43}" destId="{119F09C2-3015-42BF-829E-241A663FBFD9}" srcOrd="2" destOrd="0" presId="urn:microsoft.com/office/officeart/2018/2/layout/IconVerticalSolidList"/>
    <dgm:cxn modelId="{1EBAB299-2DA0-499B-A2E1-6EF5341430AF}" type="presParOf" srcId="{3CFB7D76-F4F7-428B-B71C-0ED918AE3E43}" destId="{97018C65-1DB7-465B-8BE9-CAF77F354756}" srcOrd="3" destOrd="0" presId="urn:microsoft.com/office/officeart/2018/2/layout/IconVerticalSolidList"/>
    <dgm:cxn modelId="{0F9EB6CF-FEC5-41FC-917C-1097352C088D}" type="presParOf" srcId="{5424FC3D-7CCA-4072-A4B4-2ADD653F8B0D}" destId="{C23637BC-E445-4312-8866-9E606F595DC4}" srcOrd="3" destOrd="0" presId="urn:microsoft.com/office/officeart/2018/2/layout/IconVerticalSolidList"/>
    <dgm:cxn modelId="{B7323F8D-6CDC-4739-908A-505BF6D0B693}" type="presParOf" srcId="{5424FC3D-7CCA-4072-A4B4-2ADD653F8B0D}" destId="{F222D5DB-02B8-4680-956B-3FA453135213}" srcOrd="4" destOrd="0" presId="urn:microsoft.com/office/officeart/2018/2/layout/IconVerticalSolidList"/>
    <dgm:cxn modelId="{9EA54E29-3418-41BF-AB66-FA9EC26762D8}" type="presParOf" srcId="{F222D5DB-02B8-4680-956B-3FA453135213}" destId="{8D07D768-3495-4DD3-A17F-CB8503851A46}" srcOrd="0" destOrd="0" presId="urn:microsoft.com/office/officeart/2018/2/layout/IconVerticalSolidList"/>
    <dgm:cxn modelId="{082F5FCB-2955-40A2-A21A-A03457A4E7FD}" type="presParOf" srcId="{F222D5DB-02B8-4680-956B-3FA453135213}" destId="{7AE60E4C-A206-465E-B513-9069999525FD}" srcOrd="1" destOrd="0" presId="urn:microsoft.com/office/officeart/2018/2/layout/IconVerticalSolidList"/>
    <dgm:cxn modelId="{B1042017-5DBE-421C-90BC-8BBAA2FC5FCA}" type="presParOf" srcId="{F222D5DB-02B8-4680-956B-3FA453135213}" destId="{5344584A-E074-4928-BFC8-D211526DF83D}" srcOrd="2" destOrd="0" presId="urn:microsoft.com/office/officeart/2018/2/layout/IconVerticalSolidList"/>
    <dgm:cxn modelId="{48B70011-4C48-496F-95F1-49CE63B7659B}" type="presParOf" srcId="{F222D5DB-02B8-4680-956B-3FA453135213}" destId="{CD113CCE-0AFF-47FA-9DAD-30FBF27C1067}" srcOrd="3" destOrd="0" presId="urn:microsoft.com/office/officeart/2018/2/layout/IconVerticalSolidList"/>
    <dgm:cxn modelId="{BDCBE20E-9A0F-413E-B856-394EAE38E644}" type="presParOf" srcId="{5424FC3D-7CCA-4072-A4B4-2ADD653F8B0D}" destId="{C06C7CA1-2425-4ED4-936C-26879E346237}" srcOrd="5" destOrd="0" presId="urn:microsoft.com/office/officeart/2018/2/layout/IconVerticalSolidList"/>
    <dgm:cxn modelId="{66F4F1B9-BDA0-4649-B6C9-F32EACE01F53}" type="presParOf" srcId="{5424FC3D-7CCA-4072-A4B4-2ADD653F8B0D}" destId="{2ADC80AA-DC10-40DD-AC67-EF9495197C5E}" srcOrd="6" destOrd="0" presId="urn:microsoft.com/office/officeart/2018/2/layout/IconVerticalSolidList"/>
    <dgm:cxn modelId="{F59FC1EA-F1DB-4D53-836A-1443AF8F139E}" type="presParOf" srcId="{2ADC80AA-DC10-40DD-AC67-EF9495197C5E}" destId="{12240192-A8EB-4D9F-8BE3-7170E2844779}" srcOrd="0" destOrd="0" presId="urn:microsoft.com/office/officeart/2018/2/layout/IconVerticalSolidList"/>
    <dgm:cxn modelId="{E87DD16A-8291-4619-B43E-350FAED2C6FB}" type="presParOf" srcId="{2ADC80AA-DC10-40DD-AC67-EF9495197C5E}" destId="{61D133A5-B19A-4C42-9BA9-A4F49A56037B}" srcOrd="1" destOrd="0" presId="urn:microsoft.com/office/officeart/2018/2/layout/IconVerticalSolidList"/>
    <dgm:cxn modelId="{AD4BCCFE-7B55-48B5-9273-10049C7ADCA9}" type="presParOf" srcId="{2ADC80AA-DC10-40DD-AC67-EF9495197C5E}" destId="{F7798213-A359-46D4-ABAB-3210691D8441}" srcOrd="2" destOrd="0" presId="urn:microsoft.com/office/officeart/2018/2/layout/IconVerticalSolidList"/>
    <dgm:cxn modelId="{E40F902D-542A-4F0D-BE9D-AA07B9977BCC}" type="presParOf" srcId="{2ADC80AA-DC10-40DD-AC67-EF9495197C5E}" destId="{E6C2B9FC-A7D9-4ED6-88C6-708475FC4156}" srcOrd="3" destOrd="0" presId="urn:microsoft.com/office/officeart/2018/2/layout/IconVerticalSolidList"/>
    <dgm:cxn modelId="{3389B921-0024-46C5-8E53-7DE76A2A98FE}" type="presParOf" srcId="{5424FC3D-7CCA-4072-A4B4-2ADD653F8B0D}" destId="{DCD83EDB-E174-45B5-8025-A8DD22FCF0FE}" srcOrd="7" destOrd="0" presId="urn:microsoft.com/office/officeart/2018/2/layout/IconVerticalSolidList"/>
    <dgm:cxn modelId="{6F9F5CFB-12BC-4D65-8902-603FE3664D14}" type="presParOf" srcId="{5424FC3D-7CCA-4072-A4B4-2ADD653F8B0D}" destId="{4A87E7E9-CA58-46CE-91DA-6C9D5210CC23}" srcOrd="8" destOrd="0" presId="urn:microsoft.com/office/officeart/2018/2/layout/IconVerticalSolidList"/>
    <dgm:cxn modelId="{E2A404BF-BD76-4E00-B797-BB2B135AC8E5}" type="presParOf" srcId="{4A87E7E9-CA58-46CE-91DA-6C9D5210CC23}" destId="{C09B46E6-1704-4B16-984D-C7A197099FAD}" srcOrd="0" destOrd="0" presId="urn:microsoft.com/office/officeart/2018/2/layout/IconVerticalSolidList"/>
    <dgm:cxn modelId="{C177C14B-3AB8-4650-BE58-42A9D49ECDF6}" type="presParOf" srcId="{4A87E7E9-CA58-46CE-91DA-6C9D5210CC23}" destId="{9D174BD5-C17B-4E6F-AB46-9DF8D8B1E0AE}" srcOrd="1" destOrd="0" presId="urn:microsoft.com/office/officeart/2018/2/layout/IconVerticalSolidList"/>
    <dgm:cxn modelId="{2AB512CC-8AD7-4812-922E-2D6CC6E65135}" type="presParOf" srcId="{4A87E7E9-CA58-46CE-91DA-6C9D5210CC23}" destId="{77A36618-080D-47BC-ADB6-58A84E4FB716}" srcOrd="2" destOrd="0" presId="urn:microsoft.com/office/officeart/2018/2/layout/IconVerticalSolidList"/>
    <dgm:cxn modelId="{6A2E0E87-A787-462A-AA1D-41663F46AAE1}" type="presParOf" srcId="{4A87E7E9-CA58-46CE-91DA-6C9D5210CC23}" destId="{99E3B4A5-39A6-4D7C-9154-49322243DCE8}" srcOrd="3" destOrd="0" presId="urn:microsoft.com/office/officeart/2018/2/layout/IconVerticalSolidList"/>
    <dgm:cxn modelId="{6B7332A0-5FEE-4D62-9037-74B89946DF81}" type="presParOf" srcId="{4A87E7E9-CA58-46CE-91DA-6C9D5210CC23}" destId="{D4726724-FAB9-4CD8-BE33-ED2A76C576C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3A80F8-C14B-427C-9B70-BED757132C9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D9F48FD-8743-4759-A658-E241B8EF1486}">
      <dgm:prSet phldrT="[Text]" custT="1"/>
      <dgm:spPr/>
      <dgm:t>
        <a:bodyPr/>
        <a:lstStyle/>
        <a:p>
          <a:r>
            <a:rPr lang="en-US" sz="1800" dirty="0"/>
            <a:t>Public Preview (2023-06-20)</a:t>
          </a:r>
          <a:endParaRPr lang="en-SE" sz="1800" dirty="0"/>
        </a:p>
      </dgm:t>
    </dgm:pt>
    <dgm:pt modelId="{E6666D3C-3DED-49FF-9BA3-0C0B02AB1F8D}" type="parTrans" cxnId="{87CF7503-C230-4205-AE3D-D52E69085BDB}">
      <dgm:prSet/>
      <dgm:spPr/>
      <dgm:t>
        <a:bodyPr/>
        <a:lstStyle/>
        <a:p>
          <a:endParaRPr lang="en-SE"/>
        </a:p>
      </dgm:t>
    </dgm:pt>
    <dgm:pt modelId="{CA0CE949-D1BA-47BF-9E83-4C09A3F9FDB8}" type="sibTrans" cxnId="{87CF7503-C230-4205-AE3D-D52E69085BDB}">
      <dgm:prSet/>
      <dgm:spPr/>
      <dgm:t>
        <a:bodyPr/>
        <a:lstStyle/>
        <a:p>
          <a:endParaRPr lang="en-SE"/>
        </a:p>
      </dgm:t>
    </dgm:pt>
    <dgm:pt modelId="{5EAB1BF5-70C6-4407-8280-63BA93D85692}">
      <dgm:prSet phldrT="[Text]" custT="1"/>
      <dgm:spPr/>
      <dgm:t>
        <a:bodyPr/>
        <a:lstStyle/>
        <a:p>
          <a:r>
            <a:rPr lang="en-US" sz="1800" dirty="0"/>
            <a:t>GA (2024-05-23)</a:t>
          </a:r>
          <a:endParaRPr lang="en-SE" sz="1800" dirty="0"/>
        </a:p>
      </dgm:t>
    </dgm:pt>
    <dgm:pt modelId="{04542116-BD01-4B6B-A66B-D7041B945B8E}" type="parTrans" cxnId="{1A20BF2A-8826-41E5-AF5A-A4465D90FDE5}">
      <dgm:prSet/>
      <dgm:spPr/>
      <dgm:t>
        <a:bodyPr/>
        <a:lstStyle/>
        <a:p>
          <a:endParaRPr lang="en-SE"/>
        </a:p>
      </dgm:t>
    </dgm:pt>
    <dgm:pt modelId="{BFCC121B-835A-4044-AA94-A33D6835D022}" type="sibTrans" cxnId="{1A20BF2A-8826-41E5-AF5A-A4465D90FDE5}">
      <dgm:prSet/>
      <dgm:spPr/>
      <dgm:t>
        <a:bodyPr/>
        <a:lstStyle/>
        <a:p>
          <a:endParaRPr lang="en-SE"/>
        </a:p>
      </dgm:t>
    </dgm:pt>
    <dgm:pt modelId="{04166E14-EC34-4F65-91AA-1ABD6E82DF5C}" type="pres">
      <dgm:prSet presAssocID="{133A80F8-C14B-427C-9B70-BED757132C99}" presName="Name0" presStyleCnt="0">
        <dgm:presLayoutVars>
          <dgm:dir/>
          <dgm:resizeHandles val="exact"/>
        </dgm:presLayoutVars>
      </dgm:prSet>
      <dgm:spPr/>
    </dgm:pt>
    <dgm:pt modelId="{9B1C888F-0C93-407D-9ED1-A5F9E773599A}" type="pres">
      <dgm:prSet presAssocID="{133A80F8-C14B-427C-9B70-BED757132C99}" presName="arrow" presStyleLbl="bgShp" presStyleIdx="0" presStyleCnt="1" custScaleY="74366"/>
      <dgm:spPr/>
    </dgm:pt>
    <dgm:pt modelId="{31186DA7-24C3-4460-9A42-B963C1E35ADC}" type="pres">
      <dgm:prSet presAssocID="{133A80F8-C14B-427C-9B70-BED757132C99}" presName="points" presStyleCnt="0"/>
      <dgm:spPr/>
    </dgm:pt>
    <dgm:pt modelId="{7C6D29EB-209B-4F65-A629-715921D5D0F5}" type="pres">
      <dgm:prSet presAssocID="{1D9F48FD-8743-4759-A658-E241B8EF1486}" presName="compositeA" presStyleCnt="0"/>
      <dgm:spPr/>
    </dgm:pt>
    <dgm:pt modelId="{950019FE-2E84-41EF-A64D-45949FCF904D}" type="pres">
      <dgm:prSet presAssocID="{1D9F48FD-8743-4759-A658-E241B8EF1486}" presName="textA" presStyleLbl="revTx" presStyleIdx="0" presStyleCnt="2">
        <dgm:presLayoutVars>
          <dgm:bulletEnabled val="1"/>
        </dgm:presLayoutVars>
      </dgm:prSet>
      <dgm:spPr/>
    </dgm:pt>
    <dgm:pt modelId="{5692EB09-32E9-4C55-85F6-9CA78171E4E9}" type="pres">
      <dgm:prSet presAssocID="{1D9F48FD-8743-4759-A658-E241B8EF1486}" presName="circleA" presStyleLbl="node1" presStyleIdx="0" presStyleCnt="2"/>
      <dgm:spPr/>
    </dgm:pt>
    <dgm:pt modelId="{85CFEE4D-EE05-457E-A7F5-5DE38CACC5BE}" type="pres">
      <dgm:prSet presAssocID="{1D9F48FD-8743-4759-A658-E241B8EF1486}" presName="spaceA" presStyleCnt="0"/>
      <dgm:spPr/>
    </dgm:pt>
    <dgm:pt modelId="{F629A9B2-786A-4238-9B7C-BA811D2FFB92}" type="pres">
      <dgm:prSet presAssocID="{CA0CE949-D1BA-47BF-9E83-4C09A3F9FDB8}" presName="space" presStyleCnt="0"/>
      <dgm:spPr/>
    </dgm:pt>
    <dgm:pt modelId="{329A3610-095F-4279-A4A3-16D37C0373B8}" type="pres">
      <dgm:prSet presAssocID="{5EAB1BF5-70C6-4407-8280-63BA93D85692}" presName="compositeB" presStyleCnt="0"/>
      <dgm:spPr/>
    </dgm:pt>
    <dgm:pt modelId="{AC9C410B-94F9-48B4-B2D8-A966891CB97A}" type="pres">
      <dgm:prSet presAssocID="{5EAB1BF5-70C6-4407-8280-63BA93D85692}" presName="textB" presStyleLbl="revTx" presStyleIdx="1" presStyleCnt="2">
        <dgm:presLayoutVars>
          <dgm:bulletEnabled val="1"/>
        </dgm:presLayoutVars>
      </dgm:prSet>
      <dgm:spPr/>
    </dgm:pt>
    <dgm:pt modelId="{207E403D-AB57-4C5A-BA12-B6BED0E49BE3}" type="pres">
      <dgm:prSet presAssocID="{5EAB1BF5-70C6-4407-8280-63BA93D85692}" presName="circleB" presStyleLbl="node1" presStyleIdx="1" presStyleCnt="2"/>
      <dgm:spPr/>
    </dgm:pt>
    <dgm:pt modelId="{8DF100DC-261D-46CA-A8BC-442B10D9A9B7}" type="pres">
      <dgm:prSet presAssocID="{5EAB1BF5-70C6-4407-8280-63BA93D85692}" presName="spaceB" presStyleCnt="0"/>
      <dgm:spPr/>
    </dgm:pt>
  </dgm:ptLst>
  <dgm:cxnLst>
    <dgm:cxn modelId="{87CF7503-C230-4205-AE3D-D52E69085BDB}" srcId="{133A80F8-C14B-427C-9B70-BED757132C99}" destId="{1D9F48FD-8743-4759-A658-E241B8EF1486}" srcOrd="0" destOrd="0" parTransId="{E6666D3C-3DED-49FF-9BA3-0C0B02AB1F8D}" sibTransId="{CA0CE949-D1BA-47BF-9E83-4C09A3F9FDB8}"/>
    <dgm:cxn modelId="{1A20BF2A-8826-41E5-AF5A-A4465D90FDE5}" srcId="{133A80F8-C14B-427C-9B70-BED757132C99}" destId="{5EAB1BF5-70C6-4407-8280-63BA93D85692}" srcOrd="1" destOrd="0" parTransId="{04542116-BD01-4B6B-A66B-D7041B945B8E}" sibTransId="{BFCC121B-835A-4044-AA94-A33D6835D022}"/>
    <dgm:cxn modelId="{40ED3371-58F5-4031-8FB1-FB7F09E088ED}" type="presOf" srcId="{133A80F8-C14B-427C-9B70-BED757132C99}" destId="{04166E14-EC34-4F65-91AA-1ABD6E82DF5C}" srcOrd="0" destOrd="0" presId="urn:microsoft.com/office/officeart/2005/8/layout/hProcess11"/>
    <dgm:cxn modelId="{5BE85958-0822-486F-9FF2-AB62C1C2FD40}" type="presOf" srcId="{5EAB1BF5-70C6-4407-8280-63BA93D85692}" destId="{AC9C410B-94F9-48B4-B2D8-A966891CB97A}" srcOrd="0" destOrd="0" presId="urn:microsoft.com/office/officeart/2005/8/layout/hProcess11"/>
    <dgm:cxn modelId="{E415BDB0-2681-4938-B579-E2DE43DB1FF8}" type="presOf" srcId="{1D9F48FD-8743-4759-A658-E241B8EF1486}" destId="{950019FE-2E84-41EF-A64D-45949FCF904D}" srcOrd="0" destOrd="0" presId="urn:microsoft.com/office/officeart/2005/8/layout/hProcess11"/>
    <dgm:cxn modelId="{922672E1-DC48-45B7-9B38-7C1055553B8B}" type="presParOf" srcId="{04166E14-EC34-4F65-91AA-1ABD6E82DF5C}" destId="{9B1C888F-0C93-407D-9ED1-A5F9E773599A}" srcOrd="0" destOrd="0" presId="urn:microsoft.com/office/officeart/2005/8/layout/hProcess11"/>
    <dgm:cxn modelId="{FE477E88-8F0C-48F1-8423-87CFAE113993}" type="presParOf" srcId="{04166E14-EC34-4F65-91AA-1ABD6E82DF5C}" destId="{31186DA7-24C3-4460-9A42-B963C1E35ADC}" srcOrd="1" destOrd="0" presId="urn:microsoft.com/office/officeart/2005/8/layout/hProcess11"/>
    <dgm:cxn modelId="{190DD6D6-AF03-488A-8E7A-D5D66C48C9B9}" type="presParOf" srcId="{31186DA7-24C3-4460-9A42-B963C1E35ADC}" destId="{7C6D29EB-209B-4F65-A629-715921D5D0F5}" srcOrd="0" destOrd="0" presId="urn:microsoft.com/office/officeart/2005/8/layout/hProcess11"/>
    <dgm:cxn modelId="{32FFA3BA-5243-4F2E-B05F-94C4C96EA281}" type="presParOf" srcId="{7C6D29EB-209B-4F65-A629-715921D5D0F5}" destId="{950019FE-2E84-41EF-A64D-45949FCF904D}" srcOrd="0" destOrd="0" presId="urn:microsoft.com/office/officeart/2005/8/layout/hProcess11"/>
    <dgm:cxn modelId="{EF47487F-E192-47DD-B6CB-BCD51FB51492}" type="presParOf" srcId="{7C6D29EB-209B-4F65-A629-715921D5D0F5}" destId="{5692EB09-32E9-4C55-85F6-9CA78171E4E9}" srcOrd="1" destOrd="0" presId="urn:microsoft.com/office/officeart/2005/8/layout/hProcess11"/>
    <dgm:cxn modelId="{42859B1B-C719-46EC-8792-A0A6860F158E}" type="presParOf" srcId="{7C6D29EB-209B-4F65-A629-715921D5D0F5}" destId="{85CFEE4D-EE05-457E-A7F5-5DE38CACC5BE}" srcOrd="2" destOrd="0" presId="urn:microsoft.com/office/officeart/2005/8/layout/hProcess11"/>
    <dgm:cxn modelId="{1908B685-C149-4B8D-8B57-F30A5834F00E}" type="presParOf" srcId="{31186DA7-24C3-4460-9A42-B963C1E35ADC}" destId="{F629A9B2-786A-4238-9B7C-BA811D2FFB92}" srcOrd="1" destOrd="0" presId="urn:microsoft.com/office/officeart/2005/8/layout/hProcess11"/>
    <dgm:cxn modelId="{76ABE0FF-F0C5-48A7-9ACE-196548FD46A9}" type="presParOf" srcId="{31186DA7-24C3-4460-9A42-B963C1E35ADC}" destId="{329A3610-095F-4279-A4A3-16D37C0373B8}" srcOrd="2" destOrd="0" presId="urn:microsoft.com/office/officeart/2005/8/layout/hProcess11"/>
    <dgm:cxn modelId="{9BFEB2FC-2607-4238-9653-29D12D6FAD6D}" type="presParOf" srcId="{329A3610-095F-4279-A4A3-16D37C0373B8}" destId="{AC9C410B-94F9-48B4-B2D8-A966891CB97A}" srcOrd="0" destOrd="0" presId="urn:microsoft.com/office/officeart/2005/8/layout/hProcess11"/>
    <dgm:cxn modelId="{16625812-0F78-4FE4-87AA-B8A7F8DC5826}" type="presParOf" srcId="{329A3610-095F-4279-A4A3-16D37C0373B8}" destId="{207E403D-AB57-4C5A-BA12-B6BED0E49BE3}" srcOrd="1" destOrd="0" presId="urn:microsoft.com/office/officeart/2005/8/layout/hProcess11"/>
    <dgm:cxn modelId="{932AEA3C-3408-4C35-B2BD-75524E899958}" type="presParOf" srcId="{329A3610-095F-4279-A4A3-16D37C0373B8}" destId="{8DF100DC-261D-46CA-A8BC-442B10D9A9B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2521F-EE4F-4605-87F9-3132B87E4BA0}">
      <dsp:nvSpPr>
        <dsp:cNvPr id="0" name=""/>
        <dsp:cNvSpPr/>
      </dsp:nvSpPr>
      <dsp:spPr>
        <a:xfrm>
          <a:off x="0" y="3776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38E4D-7365-42A3-8A7E-D5B4D1440AA5}">
      <dsp:nvSpPr>
        <dsp:cNvPr id="0" name=""/>
        <dsp:cNvSpPr/>
      </dsp:nvSpPr>
      <dsp:spPr>
        <a:xfrm>
          <a:off x="243330" y="184765"/>
          <a:ext cx="442418" cy="442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C3B3E-6A0B-446D-B7F1-0C62DCEA2D34}">
      <dsp:nvSpPr>
        <dsp:cNvPr id="0" name=""/>
        <dsp:cNvSpPr/>
      </dsp:nvSpPr>
      <dsp:spPr>
        <a:xfrm>
          <a:off x="929079" y="3776"/>
          <a:ext cx="466323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way to group Azure resources and manage them as a cohesive unit</a:t>
          </a:r>
        </a:p>
      </dsp:txBody>
      <dsp:txXfrm>
        <a:off x="929079" y="3776"/>
        <a:ext cx="4663233" cy="804397"/>
      </dsp:txXfrm>
    </dsp:sp>
    <dsp:sp modelId="{A9381F99-9036-412F-A9D1-B764F0484FFA}">
      <dsp:nvSpPr>
        <dsp:cNvPr id="0" name=""/>
        <dsp:cNvSpPr/>
      </dsp:nvSpPr>
      <dsp:spPr>
        <a:xfrm>
          <a:off x="0" y="1009273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80FEE-222A-4F3B-96F9-86E1E9460305}">
      <dsp:nvSpPr>
        <dsp:cNvPr id="0" name=""/>
        <dsp:cNvSpPr/>
      </dsp:nvSpPr>
      <dsp:spPr>
        <a:xfrm>
          <a:off x="243330" y="1190262"/>
          <a:ext cx="442418" cy="442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18C65-1DB7-465B-8BE9-CAF77F354756}">
      <dsp:nvSpPr>
        <dsp:cNvPr id="0" name=""/>
        <dsp:cNvSpPr/>
      </dsp:nvSpPr>
      <dsp:spPr>
        <a:xfrm>
          <a:off x="929079" y="1009273"/>
          <a:ext cx="466323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Similar concept to Terraform state files</a:t>
          </a:r>
        </a:p>
      </dsp:txBody>
      <dsp:txXfrm>
        <a:off x="929079" y="1009273"/>
        <a:ext cx="4663233" cy="804397"/>
      </dsp:txXfrm>
    </dsp:sp>
    <dsp:sp modelId="{8D07D768-3495-4DD3-A17F-CB8503851A46}">
      <dsp:nvSpPr>
        <dsp:cNvPr id="0" name=""/>
        <dsp:cNvSpPr/>
      </dsp:nvSpPr>
      <dsp:spPr>
        <a:xfrm>
          <a:off x="0" y="2014770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E60E4C-A206-465E-B513-9069999525FD}">
      <dsp:nvSpPr>
        <dsp:cNvPr id="0" name=""/>
        <dsp:cNvSpPr/>
      </dsp:nvSpPr>
      <dsp:spPr>
        <a:xfrm>
          <a:off x="243330" y="2195759"/>
          <a:ext cx="442418" cy="442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13CCE-0AFF-47FA-9DAD-30FBF27C1067}">
      <dsp:nvSpPr>
        <dsp:cNvPr id="0" name=""/>
        <dsp:cNvSpPr/>
      </dsp:nvSpPr>
      <dsp:spPr>
        <a:xfrm>
          <a:off x="929079" y="2014770"/>
          <a:ext cx="466323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Rules for what happens when resources are removed from Stack</a:t>
          </a:r>
        </a:p>
      </dsp:txBody>
      <dsp:txXfrm>
        <a:off x="929079" y="2014770"/>
        <a:ext cx="4663233" cy="804397"/>
      </dsp:txXfrm>
    </dsp:sp>
    <dsp:sp modelId="{12240192-A8EB-4D9F-8BE3-7170E2844779}">
      <dsp:nvSpPr>
        <dsp:cNvPr id="0" name=""/>
        <dsp:cNvSpPr/>
      </dsp:nvSpPr>
      <dsp:spPr>
        <a:xfrm>
          <a:off x="0" y="3020267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133A5-B19A-4C42-9BA9-A4F49A56037B}">
      <dsp:nvSpPr>
        <dsp:cNvPr id="0" name=""/>
        <dsp:cNvSpPr/>
      </dsp:nvSpPr>
      <dsp:spPr>
        <a:xfrm>
          <a:off x="243330" y="3201256"/>
          <a:ext cx="442418" cy="44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2B9FC-A7D9-4ED6-88C6-708475FC4156}">
      <dsp:nvSpPr>
        <dsp:cNvPr id="0" name=""/>
        <dsp:cNvSpPr/>
      </dsp:nvSpPr>
      <dsp:spPr>
        <a:xfrm>
          <a:off x="929079" y="3020267"/>
          <a:ext cx="466323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Can deny deletion of resource or specific actions</a:t>
          </a:r>
        </a:p>
      </dsp:txBody>
      <dsp:txXfrm>
        <a:off x="929079" y="3020267"/>
        <a:ext cx="4663233" cy="804397"/>
      </dsp:txXfrm>
    </dsp:sp>
    <dsp:sp modelId="{C09B46E6-1704-4B16-984D-C7A197099FAD}">
      <dsp:nvSpPr>
        <dsp:cNvPr id="0" name=""/>
        <dsp:cNvSpPr/>
      </dsp:nvSpPr>
      <dsp:spPr>
        <a:xfrm>
          <a:off x="0" y="4025763"/>
          <a:ext cx="5592313" cy="804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74BD5-C17B-4E6F-AB46-9DF8D8B1E0AE}">
      <dsp:nvSpPr>
        <dsp:cNvPr id="0" name=""/>
        <dsp:cNvSpPr/>
      </dsp:nvSpPr>
      <dsp:spPr>
        <a:xfrm>
          <a:off x="243330" y="4206753"/>
          <a:ext cx="442418" cy="4424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3B4A5-39A6-4D7C-9154-49322243DCE8}">
      <dsp:nvSpPr>
        <dsp:cNvPr id="0" name=""/>
        <dsp:cNvSpPr/>
      </dsp:nvSpPr>
      <dsp:spPr>
        <a:xfrm>
          <a:off x="929079" y="4025763"/>
          <a:ext cx="2516540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Scope: </a:t>
          </a:r>
          <a:r>
            <a:rPr lang="en-US" sz="1600" b="1" kern="1200" dirty="0"/>
            <a:t>RG</a:t>
          </a:r>
          <a:r>
            <a:rPr lang="en-US" sz="1600" kern="1200" dirty="0"/>
            <a:t>, </a:t>
          </a:r>
          <a:r>
            <a:rPr lang="en-US" sz="1600" b="1" kern="1200" dirty="0"/>
            <a:t>Subscription </a:t>
          </a:r>
          <a:r>
            <a:rPr lang="en-US" sz="1600" kern="1200" dirty="0"/>
            <a:t>or </a:t>
          </a:r>
          <a:r>
            <a:rPr lang="en-US" sz="1600" b="1" kern="1200" dirty="0"/>
            <a:t>Management Group</a:t>
          </a:r>
        </a:p>
      </dsp:txBody>
      <dsp:txXfrm>
        <a:off x="929079" y="4025763"/>
        <a:ext cx="2516540" cy="804397"/>
      </dsp:txXfrm>
    </dsp:sp>
    <dsp:sp modelId="{D4726724-FAB9-4CD8-BE33-ED2A76C576C3}">
      <dsp:nvSpPr>
        <dsp:cNvPr id="0" name=""/>
        <dsp:cNvSpPr/>
      </dsp:nvSpPr>
      <dsp:spPr>
        <a:xfrm>
          <a:off x="3445619" y="4025763"/>
          <a:ext cx="2146693" cy="80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32" tIns="85132" rIns="85132" bIns="8513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Managed resources can belong to different scope</a:t>
          </a:r>
        </a:p>
      </dsp:txBody>
      <dsp:txXfrm>
        <a:off x="3445619" y="4025763"/>
        <a:ext cx="2146693" cy="804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888F-0C93-407D-9ED1-A5F9E773599A}">
      <dsp:nvSpPr>
        <dsp:cNvPr id="0" name=""/>
        <dsp:cNvSpPr/>
      </dsp:nvSpPr>
      <dsp:spPr>
        <a:xfrm>
          <a:off x="0" y="692621"/>
          <a:ext cx="8129917" cy="58653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019FE-2E84-41EF-A64D-45949FCF904D}">
      <dsp:nvSpPr>
        <dsp:cNvPr id="0" name=""/>
        <dsp:cNvSpPr/>
      </dsp:nvSpPr>
      <dsp:spPr>
        <a:xfrm>
          <a:off x="89" y="0"/>
          <a:ext cx="3569144" cy="788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Public Preview (2023-06-20)</a:t>
          </a:r>
          <a:endParaRPr lang="en-SE" sz="1800" kern="1200" dirty="0"/>
        </a:p>
      </dsp:txBody>
      <dsp:txXfrm>
        <a:off x="89" y="0"/>
        <a:ext cx="3569144" cy="788709"/>
      </dsp:txXfrm>
    </dsp:sp>
    <dsp:sp modelId="{5692EB09-32E9-4C55-85F6-9CA78171E4E9}">
      <dsp:nvSpPr>
        <dsp:cNvPr id="0" name=""/>
        <dsp:cNvSpPr/>
      </dsp:nvSpPr>
      <dsp:spPr>
        <a:xfrm>
          <a:off x="1686072" y="887298"/>
          <a:ext cx="197177" cy="19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C410B-94F9-48B4-B2D8-A966891CB97A}">
      <dsp:nvSpPr>
        <dsp:cNvPr id="0" name=""/>
        <dsp:cNvSpPr/>
      </dsp:nvSpPr>
      <dsp:spPr>
        <a:xfrm>
          <a:off x="3747691" y="1183064"/>
          <a:ext cx="3569144" cy="788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 (2024-05-23)</a:t>
          </a:r>
          <a:endParaRPr lang="en-SE" sz="1800" kern="1200" dirty="0"/>
        </a:p>
      </dsp:txBody>
      <dsp:txXfrm>
        <a:off x="3747691" y="1183064"/>
        <a:ext cx="3569144" cy="788709"/>
      </dsp:txXfrm>
    </dsp:sp>
    <dsp:sp modelId="{207E403D-AB57-4C5A-BA12-B6BED0E49BE3}">
      <dsp:nvSpPr>
        <dsp:cNvPr id="0" name=""/>
        <dsp:cNvSpPr/>
      </dsp:nvSpPr>
      <dsp:spPr>
        <a:xfrm>
          <a:off x="5433674" y="887298"/>
          <a:ext cx="197177" cy="19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10/10/2024 9:09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10/10/2024 9:09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10/10/2024 9:09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66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 dirty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1579971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5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9683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 userDrawn="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 dirty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624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1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4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6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218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6414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691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325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0282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8351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108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686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5310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 dirty="0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7834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31227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275901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4420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555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1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3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2" r:id="rId1"/>
    <p:sldLayoutId id="2147485512" r:id="rId2"/>
    <p:sldLayoutId id="2147485497" r:id="rId3"/>
    <p:sldLayoutId id="2147485523" r:id="rId4"/>
    <p:sldLayoutId id="2147485513" r:id="rId5"/>
    <p:sldLayoutId id="2147485524" r:id="rId6"/>
    <p:sldLayoutId id="2147485498" r:id="rId7"/>
    <p:sldLayoutId id="2147485514" r:id="rId8"/>
    <p:sldLayoutId id="2147485510" r:id="rId9"/>
    <p:sldLayoutId id="2147485515" r:id="rId10"/>
    <p:sldLayoutId id="2147485451" r:id="rId11"/>
    <p:sldLayoutId id="2147485503" r:id="rId12"/>
    <p:sldLayoutId id="2147485452" r:id="rId13"/>
    <p:sldLayoutId id="2147485453" r:id="rId14"/>
    <p:sldLayoutId id="2147485454" r:id="rId15"/>
    <p:sldLayoutId id="2147485455" r:id="rId16"/>
    <p:sldLayoutId id="2147485456" r:id="rId17"/>
    <p:sldLayoutId id="2147485457" r:id="rId18"/>
    <p:sldLayoutId id="2147485458" r:id="rId19"/>
    <p:sldLayoutId id="2147485459" r:id="rId20"/>
    <p:sldLayoutId id="2147485460" r:id="rId21"/>
    <p:sldLayoutId id="2147485461" r:id="rId22"/>
    <p:sldLayoutId id="2147485462" r:id="rId23"/>
    <p:sldLayoutId id="2147485463" r:id="rId24"/>
    <p:sldLayoutId id="2147485464" r:id="rId25"/>
    <p:sldLayoutId id="2147485465" r:id="rId26"/>
    <p:sldLayoutId id="2147485466" r:id="rId27"/>
    <p:sldLayoutId id="2147485467" r:id="rId28"/>
    <p:sldLayoutId id="2147485468" r:id="rId29"/>
    <p:sldLayoutId id="2147485469" r:id="rId30"/>
    <p:sldLayoutId id="2147485470" r:id="rId31"/>
    <p:sldLayoutId id="2147485471" r:id="rId32"/>
    <p:sldLayoutId id="2147485472" r:id="rId33"/>
    <p:sldLayoutId id="2147485473" r:id="rId34"/>
    <p:sldLayoutId id="2147485474" r:id="rId35"/>
    <p:sldLayoutId id="2147485475" r:id="rId36"/>
    <p:sldLayoutId id="2147485476" r:id="rId37"/>
    <p:sldLayoutId id="2147485477" r:id="rId38"/>
    <p:sldLayoutId id="2147485478" r:id="rId39"/>
    <p:sldLayoutId id="2147485479" r:id="rId40"/>
    <p:sldLayoutId id="2147485480" r:id="rId41"/>
    <p:sldLayoutId id="2147485481" r:id="rId42"/>
    <p:sldLayoutId id="2147485482" r:id="rId43"/>
    <p:sldLayoutId id="2147485483" r:id="rId44"/>
    <p:sldLayoutId id="2147485484" r:id="rId45"/>
    <p:sldLayoutId id="2147485485" r:id="rId46"/>
    <p:sldLayoutId id="2147485486" r:id="rId47"/>
    <p:sldLayoutId id="2147485487" r:id="rId48"/>
    <p:sldLayoutId id="2147485488" r:id="rId49"/>
    <p:sldLayoutId id="2147485490" r:id="rId50"/>
    <p:sldLayoutId id="2147485491" r:id="rId51"/>
    <p:sldLayoutId id="2147485516" r:id="rId52"/>
    <p:sldLayoutId id="2147485517" r:id="rId53"/>
    <p:sldLayoutId id="2147485525" r:id="rId54"/>
    <p:sldLayoutId id="2147485499" r:id="rId55"/>
    <p:sldLayoutId id="2147485518" r:id="rId56"/>
    <p:sldLayoutId id="2147485511" r:id="rId57"/>
    <p:sldLayoutId id="2147485519" r:id="rId58"/>
    <p:sldLayoutId id="2147485520" r:id="rId59"/>
    <p:sldLayoutId id="2147485521" r:id="rId60"/>
    <p:sldLayoutId id="2147485504" r:id="rId61"/>
    <p:sldLayoutId id="2147485505" r:id="rId62"/>
    <p:sldLayoutId id="2147485506" r:id="rId63"/>
    <p:sldLayoutId id="2147485507" r:id="rId64"/>
    <p:sldLayoutId id="2147485508" r:id="rId65"/>
    <p:sldLayoutId id="2147485509" r:id="rId66"/>
    <p:sldLayoutId id="2147485522" r:id="rId67"/>
    <p:sldLayoutId id="2147485493" r:id="rId68"/>
    <p:sldLayoutId id="2147485494" r:id="rId69"/>
    <p:sldLayoutId id="2147485495" r:id="rId70"/>
    <p:sldLayoutId id="2147485496" r:id="rId7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bicep/deployment-stacks?tabs=azure-cli" TargetMode="External"/><Relationship Id="rId2" Type="http://schemas.openxmlformats.org/officeDocument/2006/relationships/hyperlink" Target="https://techcommunity.microsoft.com/t5/azure-governance-and-management/arm-deployment-stacks-now-ga/ba-p/4145469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learn.microsoft.com/en-us/azure/azure-resource-manager/bicep/quickstart-create-deployment-stacks?tabs=azure-cli%2CCLI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blueprints/overview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learn.microsoft.com/en-us/azure/azure-resource-manager/bicep/deployment-stacks?tabs=azure-powershell" TargetMode="Externa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2535236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Deployment 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 wrap="square">
            <a:normAutofit/>
          </a:bodyPr>
          <a:lstStyle/>
          <a:p>
            <a:r>
              <a:rPr lang="en-US" b="1" dirty="0"/>
              <a:t>Tommy Sundling</a:t>
            </a:r>
          </a:p>
          <a:p>
            <a:r>
              <a:rPr lang="en-US" dirty="0"/>
              <a:t>Sr. Cloud Solution Architect</a:t>
            </a:r>
          </a:p>
        </p:txBody>
      </p:sp>
      <p:pic>
        <p:nvPicPr>
          <p:cNvPr id="7" name="Video 6" descr="Downtown City Sky View">
            <a:extLst>
              <a:ext uri="{FF2B5EF4-FFF2-40B4-BE49-F238E27FC236}">
                <a16:creationId xmlns:a16="http://schemas.microsoft.com/office/drawing/2014/main" id="{71BCBC31-37D4-54B2-616C-3FB20BBA76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557" r="25032" b="-1"/>
          <a:stretch/>
        </p:blipFill>
        <p:spPr>
          <a:xfrm>
            <a:off x="5334000" y="10"/>
            <a:ext cx="6858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158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A04C-72A6-748A-3EEA-45854103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7DAB-E704-28BD-3F1F-9F725FB802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435100"/>
            <a:ext cx="11274245" cy="1785104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GA: </a:t>
            </a:r>
            <a:r>
              <a:rPr lang="en-US" sz="2000" dirty="0">
                <a:hlinkClick r:id="rId2"/>
              </a:rPr>
              <a:t>ARM Deployment Stacks now GA! - Microsoft Community Hub</a:t>
            </a:r>
            <a:endParaRPr lang="en-US" sz="2000" dirty="0"/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Docs: </a:t>
            </a:r>
            <a:r>
              <a:rPr lang="en-US" sz="2000" dirty="0">
                <a:hlinkClick r:id="rId3"/>
              </a:rPr>
              <a:t>Create &amp; deploy deployment stacks in Bicep - Azure Resource Manager | Microsoft Learn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QuickStart: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deploy a deployment stack with Bicep - Azure Resource Manager | Microsoft Learn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79403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BFE083-6F48-97C6-928D-AC622FDA3F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920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Microsoft Logo</a:t>
            </a:r>
          </a:p>
        </p:txBody>
      </p:sp>
    </p:spTree>
    <p:extLst>
      <p:ext uri="{BB962C8B-B14F-4D97-AF65-F5344CB8AC3E}">
        <p14:creationId xmlns:p14="http://schemas.microsoft.com/office/powerpoint/2010/main" val="40610820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5469E-4477-A1B7-2130-F2F37F40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What are they</a:t>
            </a:r>
            <a:endParaRPr lang="en-SE" dirty="0"/>
          </a:p>
        </p:txBody>
      </p:sp>
      <p:pic>
        <p:nvPicPr>
          <p:cNvPr id="8" name="Content Placeholder 7" descr="House model on desk">
            <a:extLst>
              <a:ext uri="{FF2B5EF4-FFF2-40B4-BE49-F238E27FC236}">
                <a16:creationId xmlns:a16="http://schemas.microsoft.com/office/drawing/2014/main" id="{8EE2C803-64F5-F0CF-81EA-E8F314F7C5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33316" y="1435100"/>
            <a:ext cx="3132443" cy="4833938"/>
          </a:xfrm>
        </p:spPr>
      </p:pic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792CF588-6E0B-6AD0-20EC-74DBF89CE8B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15147503"/>
              </p:ext>
            </p:extLst>
          </p:nvPr>
        </p:nvGraphicFramePr>
        <p:xfrm>
          <a:off x="584200" y="1435100"/>
          <a:ext cx="5592313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0357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0938E4D-7365-42A3-8A7E-D5B4D1440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50938E4D-7365-42A3-8A7E-D5B4D1440A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DE2521F-EE4F-4605-87F9-3132B87E4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4DE2521F-EE4F-4605-87F9-3132B87E4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30C3B3E-6A0B-446D-B7F1-0C62DCEA2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030C3B3E-6A0B-446D-B7F1-0C62DCEA2D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8480FEE-222A-4F3B-96F9-86E1E9460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08480FEE-222A-4F3B-96F9-86E1E9460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9381F99-9036-412F-A9D1-B764F0484F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A9381F99-9036-412F-A9D1-B764F0484F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7018C65-1DB7-465B-8BE9-CAF77F354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graphicEl>
                                              <a:dgm id="{97018C65-1DB7-465B-8BE9-CAF77F3547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E60E4C-A206-465E-B513-906999952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7AE60E4C-A206-465E-B513-9069999525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D07D768-3495-4DD3-A17F-CB8503851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8D07D768-3495-4DD3-A17F-CB8503851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D113CCE-0AFF-47FA-9DAD-30FBF27C1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graphicEl>
                                              <a:dgm id="{CD113CCE-0AFF-47FA-9DAD-30FBF27C1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2240192-A8EB-4D9F-8BE3-7170E2844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graphicEl>
                                              <a:dgm id="{12240192-A8EB-4D9F-8BE3-7170E28447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1D133A5-B19A-4C42-9BA9-A4F49A560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graphicEl>
                                              <a:dgm id="{61D133A5-B19A-4C42-9BA9-A4F49A560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6C2B9FC-A7D9-4ED6-88C6-708475FC4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graphicEl>
                                              <a:dgm id="{E6C2B9FC-A7D9-4ED6-88C6-708475FC41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174BD5-C17B-4E6F-AB46-9DF8D8B1E0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graphicEl>
                                              <a:dgm id="{9D174BD5-C17B-4E6F-AB46-9DF8D8B1E0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09B46E6-1704-4B16-984D-C7A197099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graphicEl>
                                              <a:dgm id="{C09B46E6-1704-4B16-984D-C7A197099F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9E3B4A5-39A6-4D7C-9154-49322243D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graphicEl>
                                              <a:dgm id="{99E3B4A5-39A6-4D7C-9154-49322243DC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4726724-FAB9-4CD8-BE33-ED2A76C57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graphicEl>
                                              <a:dgm id="{D4726724-FAB9-4CD8-BE33-ED2A76C576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7639-B6C7-B0DB-6BB3-8BD12319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Why are they</a:t>
            </a:r>
            <a:endParaRPr lang="en-SE" dirty="0"/>
          </a:p>
        </p:txBody>
      </p:sp>
      <p:pic>
        <p:nvPicPr>
          <p:cNvPr id="5" name="Picture 4" descr="Draft drawing of a floor plan">
            <a:extLst>
              <a:ext uri="{FF2B5EF4-FFF2-40B4-BE49-F238E27FC236}">
                <a16:creationId xmlns:a16="http://schemas.microsoft.com/office/drawing/2014/main" id="{C5D66DF5-9FBA-6F5C-F8B4-D24B36B1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07" r="-2" b="-2"/>
          <a:stretch/>
        </p:blipFill>
        <p:spPr>
          <a:xfrm>
            <a:off x="584200" y="1435100"/>
            <a:ext cx="5211763" cy="4833938"/>
          </a:xfrm>
          <a:prstGeom prst="rect">
            <a:avLst/>
          </a:prstGeom>
          <a:noFill/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F810-530B-DA25-1328-701AE7F3F9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2856167"/>
          </a:xfrm>
        </p:spPr>
        <p:txBody>
          <a:bodyPr/>
          <a:lstStyle/>
          <a:p>
            <a:r>
              <a:rPr lang="en-US" dirty="0"/>
              <a:t>Re-imagining of the Azure Blueprint concept</a:t>
            </a:r>
          </a:p>
          <a:p>
            <a:r>
              <a:rPr lang="en-US" dirty="0"/>
              <a:t>Can be used to</a:t>
            </a:r>
          </a:p>
          <a:p>
            <a:pPr lvl="1"/>
            <a:r>
              <a:rPr lang="en-US" dirty="0"/>
              <a:t>Secure centrally managed resources in LZs </a:t>
            </a:r>
            <a:r>
              <a:rPr lang="en-US" sz="1400" i="1" dirty="0"/>
              <a:t>(ex: Prevent Subscription Owner from modifying a VNET, while retaining creation/management of Subnets)</a:t>
            </a:r>
          </a:p>
          <a:p>
            <a:pPr lvl="1"/>
            <a:r>
              <a:rPr lang="en-US" dirty="0"/>
              <a:t>Allow flexible management of Azure Policies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849072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13E403-D0B1-3B11-0919-14063675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08789"/>
            <a:ext cx="11018520" cy="553998"/>
          </a:xfrm>
        </p:spPr>
        <p:txBody>
          <a:bodyPr/>
          <a:lstStyle/>
          <a:p>
            <a:r>
              <a:rPr lang="en-US" dirty="0"/>
              <a:t>Deployment Stacks Timeline</a:t>
            </a:r>
            <a:endParaRPr lang="en-SE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AC9FCF1-488D-780D-2C33-9CE9E4D338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889" b="5889"/>
          <a:stretch/>
        </p:blipFill>
        <p:spPr>
          <a:xfrm>
            <a:off x="857032" y="2754786"/>
            <a:ext cx="9022791" cy="3383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DD168C-3E0F-D628-7921-140F1BC8B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302251"/>
              </p:ext>
            </p:extLst>
          </p:nvPr>
        </p:nvGraphicFramePr>
        <p:xfrm>
          <a:off x="2030083" y="719668"/>
          <a:ext cx="8129917" cy="1971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543BFC-A41C-CB6E-AB0D-6F69992CF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3361" y="2588058"/>
            <a:ext cx="6266639" cy="4139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124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1C888F-0C93-407D-9ED1-A5F9E7735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B1C888F-0C93-407D-9ED1-A5F9E77359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92EB09-32E9-4C55-85F6-9CA78171E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5692EB09-32E9-4C55-85F6-9CA78171E4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0019FE-2E84-41EF-A64D-45949FCF9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950019FE-2E84-41EF-A64D-45949FCF9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07E403D-AB57-4C5A-BA12-B6BED0E49B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207E403D-AB57-4C5A-BA12-B6BED0E49B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9C410B-94F9-48B4-B2D8-A966891CB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AC9C410B-94F9-48B4-B2D8-A966891CB9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AFF83-133D-1BD4-126A-4E6397EC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Azure Blueprints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F7A7B-65E5-028A-CCAD-54A0E263D3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099"/>
            <a:ext cx="3716633" cy="1920526"/>
          </a:xfrm>
        </p:spPr>
        <p:txBody>
          <a:bodyPr/>
          <a:lstStyle/>
          <a:p>
            <a:r>
              <a:rPr lang="en-US" sz="2400" dirty="0"/>
              <a:t>Being deprecated in July 2026</a:t>
            </a:r>
          </a:p>
          <a:p>
            <a:r>
              <a:rPr lang="en-US" sz="2400" dirty="0"/>
              <a:t>Replaced by </a:t>
            </a:r>
            <a:r>
              <a:rPr lang="en-US" sz="2400" b="1" dirty="0"/>
              <a:t>Template Specs </a:t>
            </a:r>
            <a:r>
              <a:rPr lang="en-US" sz="2400" dirty="0"/>
              <a:t>and </a:t>
            </a:r>
            <a:r>
              <a:rPr lang="en-US" sz="2400" b="1" dirty="0"/>
              <a:t>Deployment Stacks</a:t>
            </a:r>
            <a:endParaRPr lang="en-SE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B8113-23B8-0B1A-2D0C-143161F4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333" y="1287378"/>
            <a:ext cx="6433997" cy="4965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CDC4F-28AC-D9DC-1EB5-424266C9367E}"/>
              </a:ext>
            </a:extLst>
          </p:cNvPr>
          <p:cNvSpPr txBox="1"/>
          <p:nvPr/>
        </p:nvSpPr>
        <p:spPr>
          <a:xfrm>
            <a:off x="5052848" y="6252604"/>
            <a:ext cx="681385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Overview of Azure Blueprints - Azure Blueprints | Microsoft Learn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98792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6D59-7421-AB9C-3C59-A441FEDE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Protect a centrally managed </a:t>
            </a:r>
            <a:r>
              <a:rPr lang="en-US" dirty="0" err="1"/>
              <a:t>VNet</a:t>
            </a:r>
            <a:endParaRPr lang="en-SE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5CDD41-D81C-08D9-3CCF-63AA0F2CCE0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6770" y="1435100"/>
            <a:ext cx="10813697" cy="4833938"/>
          </a:xfrm>
        </p:spPr>
      </p:pic>
    </p:spTree>
    <p:extLst>
      <p:ext uri="{BB962C8B-B14F-4D97-AF65-F5344CB8AC3E}">
        <p14:creationId xmlns:p14="http://schemas.microsoft.com/office/powerpoint/2010/main" val="6593634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0E31-DAC1-00FE-1AF2-64921627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2535236"/>
          </a:xfr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Be aware of limitations and preview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62545-AD9B-03BB-AA63-B399E7887941}"/>
              </a:ext>
            </a:extLst>
          </p:cNvPr>
          <p:cNvSpPr txBox="1"/>
          <p:nvPr/>
        </p:nvSpPr>
        <p:spPr>
          <a:xfrm>
            <a:off x="584200" y="3535540"/>
            <a:ext cx="4162425" cy="273349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Bef>
                <a:spcPct val="20000"/>
              </a:spcBef>
              <a:buSzPct val="90000"/>
            </a:pPr>
            <a:r>
              <a:rPr lang="en-US" sz="2200" kern="1200" spc="0" baseline="0">
                <a:latin typeface="+mn-lt"/>
                <a:ea typeface="+mn-ea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&amp; deploy deployment stacks in Bicep - Azure Resource Manager | Microsoft Learn</a:t>
            </a:r>
            <a:endParaRPr lang="en-US" sz="2200" kern="1200" spc="0" baseline="0">
              <a:latin typeface="+mn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F6060BD3-815E-7580-355F-D68E2141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7159"/>
            <a:ext cx="6858000" cy="6583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48042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A390-2A8C-6E42-B404-5A446130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Personal Experience </a:t>
            </a:r>
            <a:r>
              <a:rPr lang="en-US" sz="1600" dirty="0"/>
              <a:t>(past performance is no indication of future failure…)</a:t>
            </a:r>
            <a:endParaRPr lang="en-SE" sz="1600" dirty="0"/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5181A4-2D72-8A7E-FD96-DF537E29E21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9719" y="1164806"/>
            <a:ext cx="9021315" cy="462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7BE34B0E-FE0F-C482-99FE-A6692086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41" y="2121556"/>
            <a:ext cx="9807136" cy="469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FEA35-E020-CA3A-84D4-138DD806D61B}"/>
              </a:ext>
            </a:extLst>
          </p:cNvPr>
          <p:cNvSpPr txBox="1"/>
          <p:nvPr/>
        </p:nvSpPr>
        <p:spPr>
          <a:xfrm>
            <a:off x="2024333" y="3690184"/>
            <a:ext cx="73267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Once deployed it works as it should </a:t>
            </a:r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 </a:t>
            </a:r>
            <a:endParaRPr lang="en-SE" sz="3200" b="1" dirty="0" err="1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9809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40373F-9E68-FAAD-D620-3C8937C4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Experiences during PoC</a:t>
            </a:r>
            <a:endParaRPr lang="en-SE" dirty="0"/>
          </a:p>
        </p:txBody>
      </p:sp>
      <p:pic>
        <p:nvPicPr>
          <p:cNvPr id="12" name="Content Placeholder 11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C1CCAD52-3567-4603-43AB-111A1389BA4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7771" y="1124549"/>
            <a:ext cx="11671187" cy="5449950"/>
          </a:xfrm>
        </p:spPr>
      </p:pic>
    </p:spTree>
    <p:extLst>
      <p:ext uri="{BB962C8B-B14F-4D97-AF65-F5344CB8AC3E}">
        <p14:creationId xmlns:p14="http://schemas.microsoft.com/office/powerpoint/2010/main" val="7443360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C2B9021A22FC4C82FF99EC65766ED0" ma:contentTypeVersion="20" ma:contentTypeDescription="Create a new document." ma:contentTypeScope="" ma:versionID="9da7f44f7bc0c47e637d8ceae23e1e93">
  <xsd:schema xmlns:xsd="http://www.w3.org/2001/XMLSchema" xmlns:xs="http://www.w3.org/2001/XMLSchema" xmlns:p="http://schemas.microsoft.com/office/2006/metadata/properties" xmlns:ns1="http://schemas.microsoft.com/sharepoint/v3" xmlns:ns2="255e9135-acb6-413d-8014-3858207eab07" xmlns:ns3="a4494d7a-ad2c-4b11-8dea-280127f8418e" xmlns:ns4="230e9df3-be65-4c73-a93b-d1236ebd677e" targetNamespace="http://schemas.microsoft.com/office/2006/metadata/properties" ma:root="true" ma:fieldsID="31291647c0747e3ff3c6be7e5ea34989" ns1:_="" ns2:_="" ns3:_="" ns4:_="">
    <xsd:import namespace="http://schemas.microsoft.com/sharepoint/v3"/>
    <xsd:import namespace="255e9135-acb6-413d-8014-3858207eab07"/>
    <xsd:import namespace="a4494d7a-ad2c-4b11-8dea-280127f8418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e9135-acb6-413d-8014-3858207eab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94d7a-ad2c-4b11-8dea-280127f8418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2ed99a2d-f583-4356-ba8a-4aee971188b3}" ma:internalName="TaxCatchAll" ma:showField="CatchAllData" ma:web="a4494d7a-ad2c-4b11-8dea-280127f84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255e9135-acb6-413d-8014-3858207eab07" xsi:nil="true"/>
    <lcf76f155ced4ddcb4097134ff3c332f xmlns="255e9135-acb6-413d-8014-3858207eab07">
      <Terms xmlns="http://schemas.microsoft.com/office/infopath/2007/PartnerControls"/>
    </lcf76f155ced4ddcb4097134ff3c332f>
    <SharedWithUsers xmlns="a4494d7a-ad2c-4b11-8dea-280127f8418e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F23C8F-38A0-41C4-941E-F221D54D7B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55e9135-acb6-413d-8014-3858207eab07"/>
    <ds:schemaRef ds:uri="a4494d7a-ad2c-4b11-8dea-280127f8418e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a4494d7a-ad2c-4b11-8dea-280127f8418e"/>
    <ds:schemaRef ds:uri="230e9df3-be65-4c73-a93b-d1236ebd677e"/>
    <ds:schemaRef ds:uri="255e9135-acb6-413d-8014-3858207eab07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804</TotalTime>
  <Words>274</Words>
  <Application>Microsoft Office PowerPoint</Application>
  <PresentationFormat>Widescreen</PresentationFormat>
  <Paragraphs>38</Paragraphs>
  <Slides>11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Consolas</vt:lpstr>
      <vt:lpstr>Segoe UI</vt:lpstr>
      <vt:lpstr>Arial</vt:lpstr>
      <vt:lpstr>Segoe Sans Text Semibold</vt:lpstr>
      <vt:lpstr>Segoe Sans Text</vt:lpstr>
      <vt:lpstr>Wingdings</vt:lpstr>
      <vt:lpstr>Azure 2023 Template</vt:lpstr>
      <vt:lpstr>Deployment Stacks</vt:lpstr>
      <vt:lpstr>What are they</vt:lpstr>
      <vt:lpstr>Why are they</vt:lpstr>
      <vt:lpstr>Deployment Stacks Timeline</vt:lpstr>
      <vt:lpstr>What about Azure Blueprints</vt:lpstr>
      <vt:lpstr>Demo – Protect a centrally managed VNet</vt:lpstr>
      <vt:lpstr>Be aware of limitations and preview issues</vt:lpstr>
      <vt:lpstr>Personal Experience (past performance is no indication of future failure…)</vt:lpstr>
      <vt:lpstr>Experiences during PoC</vt:lpstr>
      <vt:lpstr>Links</vt:lpstr>
      <vt:lpstr>Microsoft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&lt;Event name&gt;</dc:subject>
  <dc:creator>Tommy Sundling</dc:creator>
  <cp:keywords/>
  <dc:description/>
  <cp:lastModifiedBy>Tommy Sundling</cp:lastModifiedBy>
  <cp:revision>12</cp:revision>
  <cp:lastPrinted>2023-02-15T20:48:24Z</cp:lastPrinted>
  <dcterms:created xsi:type="dcterms:W3CDTF">2024-05-02T14:38:45Z</dcterms:created>
  <dcterms:modified xsi:type="dcterms:W3CDTF">2024-10-10T11:57:54Z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0x010100D5C2B9021A22FC4C82FF99EC65766ED0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diaServiceImageTags">
    <vt:lpwstr/>
  </property>
</Properties>
</file>